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7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1852529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397265" y="5067284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17,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LISTADO DE EMPRESAS PRECALIFICADAS PARA LA EJECUCIÓN DE OBRAS PÚBLICAS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3452" y="1841500"/>
            <a:ext cx="6265448" cy="320040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>La Asociación Deportiva Nacional de Tiro con Armas de Caza con relación al numeral 17 del artículo 10 </a:t>
            </a:r>
            <a:r>
              <a:rPr lang="es-GT" sz="2200" dirty="0" smtClean="0"/>
              <a:t>               del </a:t>
            </a:r>
            <a:r>
              <a:rPr lang="es-GT" sz="2200" dirty="0"/>
              <a:t>Capítulo segundo, Decreto No. 57-2008 </a:t>
            </a:r>
            <a:r>
              <a:rPr lang="es-GT" sz="2200" dirty="0" smtClean="0"/>
              <a:t>                 informa:</a:t>
            </a:r>
            <a:br>
              <a:rPr lang="es-GT" sz="2200" dirty="0" smtClean="0"/>
            </a:br>
            <a:r>
              <a:rPr lang="es-GT" sz="2200" dirty="0" smtClean="0"/>
              <a:t> </a:t>
            </a:r>
            <a:r>
              <a:rPr lang="es-GT" sz="2200" dirty="0"/>
              <a:t>que  no aplica para la Asociación en virtud </a:t>
            </a:r>
            <a:r>
              <a:rPr lang="es-GT" sz="2200" dirty="0" smtClean="0"/>
              <a:t>                                 de que no </a:t>
            </a:r>
            <a:r>
              <a:rPr lang="es-GT" sz="2200" dirty="0"/>
              <a:t>tiene ningún listado de empresas precalificadas </a:t>
            </a:r>
            <a:r>
              <a:rPr lang="es-GT" sz="2200" dirty="0" smtClean="0"/>
              <a:t>ya </a:t>
            </a:r>
            <a:r>
              <a:rPr lang="es-GT" sz="2200" dirty="0"/>
              <a:t>que no ejecuta obras públicas, </a:t>
            </a:r>
            <a:r>
              <a:rPr lang="es-GT" sz="2200" dirty="0" smtClean="0"/>
              <a:t>                                            venta </a:t>
            </a:r>
            <a:r>
              <a:rPr lang="es-GT" sz="2200" dirty="0"/>
              <a:t>de bienes y prestación de servicios, </a:t>
            </a:r>
            <a:r>
              <a:rPr lang="es-GT" sz="2200" dirty="0" smtClean="0"/>
              <a:t>                                  por </a:t>
            </a:r>
            <a:r>
              <a:rPr lang="es-GT" sz="2200" dirty="0"/>
              <a:t>lo que no ejecuta gastos de esta naturaleza </a:t>
            </a:r>
            <a:r>
              <a:rPr lang="es-GT" sz="2200" dirty="0" smtClean="0"/>
              <a:t>                         en </a:t>
            </a:r>
            <a:r>
              <a:rPr lang="es-GT" sz="2200" dirty="0"/>
              <a:t>ningún renglón presupuestario</a:t>
            </a:r>
            <a:r>
              <a:rPr lang="es-GT" sz="2200" dirty="0" smtClean="0"/>
              <a:t>.</a:t>
            </a:r>
            <a:endParaRPr lang="es-GT" sz="2200" dirty="0"/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135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>Asociación Deportiva Nacional de Tiro con Armas de Caza</a:t>
            </a:r>
            <a:endParaRPr lang="es-GT" sz="1300" b="1" dirty="0"/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006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580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3136</TotalTime>
  <Words>56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17 del artículo 10                del Capítulo segundo, Decreto No. 57-2008                  informa:  que  no aplica para la Asociación en virtud                                  de que no tiene ningún listado de empresas precalificadas ya que no ejecuta obras públicas,                                             venta de bienes y prestación de servicios,                                   por lo que no ejecuta gastos de esta naturaleza                          en ningún renglón presupuestario.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207</cp:revision>
  <cp:lastPrinted>2020-02-24T22:11:02Z</cp:lastPrinted>
  <dcterms:created xsi:type="dcterms:W3CDTF">2017-06-09T21:20:02Z</dcterms:created>
  <dcterms:modified xsi:type="dcterms:W3CDTF">2022-02-15T16:57:58Z</dcterms:modified>
</cp:coreProperties>
</file>